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307" r:id="rId8"/>
    <p:sldId id="279" r:id="rId9"/>
    <p:sldId id="289" r:id="rId10"/>
    <p:sldId id="296" r:id="rId11"/>
    <p:sldId id="264" r:id="rId12"/>
    <p:sldId id="265" r:id="rId13"/>
    <p:sldId id="268" r:id="rId14"/>
    <p:sldId id="280" r:id="rId15"/>
    <p:sldId id="281" r:id="rId16"/>
    <p:sldId id="282" r:id="rId17"/>
    <p:sldId id="284" r:id="rId18"/>
    <p:sldId id="302" r:id="rId19"/>
    <p:sldId id="303" r:id="rId20"/>
    <p:sldId id="285" r:id="rId21"/>
    <p:sldId id="304" r:id="rId22"/>
    <p:sldId id="305" r:id="rId23"/>
    <p:sldId id="306" r:id="rId24"/>
    <p:sldId id="288" r:id="rId25"/>
    <p:sldId id="291" r:id="rId26"/>
    <p:sldId id="290" r:id="rId27"/>
    <p:sldId id="308" r:id="rId28"/>
    <p:sldId id="309" r:id="rId29"/>
    <p:sldId id="299" r:id="rId30"/>
    <p:sldId id="300" r:id="rId31"/>
    <p:sldId id="301" r:id="rId32"/>
    <p:sldId id="266" r:id="rId33"/>
    <p:sldId id="267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311" r:id="rId44"/>
    <p:sldId id="310" r:id="rId45"/>
    <p:sldId id="312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82B23-3AC1-43B8-AAA8-B01F7196351D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4EF0B-351D-48B7-98ED-9A18DAD6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3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3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88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0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41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9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85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8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27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91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8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78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D900-B6FB-4D05-AC67-11A0ACD654F3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ECA73-0CDC-477C-8D1E-CB1058F58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4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0.xm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7.xml"/><Relationship Id="rId7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4.xml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2849" y="0"/>
            <a:ext cx="9144000" cy="6841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5" y="88201"/>
            <a:ext cx="4167495" cy="16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8" y="1566255"/>
            <a:ext cx="3492388" cy="86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>
            <a:hlinkClick r:id="rId6" action="ppaction://hlinksldjump"/>
          </p:cNvPr>
          <p:cNvSpPr/>
          <p:nvPr/>
        </p:nvSpPr>
        <p:spPr>
          <a:xfrm>
            <a:off x="2627784" y="5805264"/>
            <a:ext cx="352839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Black </a:t>
            </a:r>
            <a:r>
              <a:rPr lang="pt-BR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to</a:t>
            </a:r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pt-BR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Esc</a:t>
            </a:r>
            <a:endParaRPr lang="pt-B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4015" y="1811288"/>
            <a:ext cx="609600" cy="609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56176" y="260648"/>
            <a:ext cx="122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Volume:</a:t>
            </a:r>
            <a:endParaRPr lang="pt-BR" sz="24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25698" y="2276872"/>
            <a:ext cx="46623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292080" y="815008"/>
            <a:ext cx="3274384" cy="547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292080" y="815008"/>
            <a:ext cx="2842336" cy="547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>
            <a:off x="125698" y="-99392"/>
            <a:ext cx="0" cy="2423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" y="1995"/>
            <a:ext cx="4662326" cy="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52" name="Conector reto 6151"/>
          <p:cNvCxnSpPr/>
          <p:nvPr/>
        </p:nvCxnSpPr>
        <p:spPr>
          <a:xfrm>
            <a:off x="4788024" y="61118"/>
            <a:ext cx="0" cy="226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5" name="CaixaDeTexto 6154"/>
          <p:cNvSpPr txBox="1"/>
          <p:nvPr/>
        </p:nvSpPr>
        <p:spPr>
          <a:xfrm>
            <a:off x="5722661" y="2324028"/>
            <a:ext cx="197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Controles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6156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0"/>
          <a:stretch/>
        </p:blipFill>
        <p:spPr bwMode="auto">
          <a:xfrm>
            <a:off x="6123479" y="3392687"/>
            <a:ext cx="1743550" cy="236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CaixaDeTexto 6156"/>
          <p:cNvSpPr txBox="1"/>
          <p:nvPr/>
        </p:nvSpPr>
        <p:spPr>
          <a:xfrm>
            <a:off x="5051264" y="3420704"/>
            <a:ext cx="130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Fazer Tudo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6159" name="Conector reto 6158"/>
          <p:cNvCxnSpPr/>
          <p:nvPr/>
        </p:nvCxnSpPr>
        <p:spPr>
          <a:xfrm>
            <a:off x="5940152" y="3717032"/>
            <a:ext cx="657653" cy="4182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64" name="CaixaDeTexto 6163"/>
          <p:cNvSpPr txBox="1"/>
          <p:nvPr/>
        </p:nvSpPr>
        <p:spPr>
          <a:xfrm>
            <a:off x="7573675" y="2868959"/>
            <a:ext cx="1474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Opições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Avançadas e</a:t>
            </a:r>
          </a:p>
          <a:p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    ajuda</a:t>
            </a:r>
          </a:p>
        </p:txBody>
      </p:sp>
      <p:cxnSp>
        <p:nvCxnSpPr>
          <p:cNvPr id="6166" name="Conector reto 6165"/>
          <p:cNvCxnSpPr/>
          <p:nvPr/>
        </p:nvCxnSpPr>
        <p:spPr>
          <a:xfrm flipH="1">
            <a:off x="7382067" y="3535698"/>
            <a:ext cx="422348" cy="6863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173" name="Picture 10" descr="Resultado de imagem para teclado 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136" r="1715" b="2205"/>
          <a:stretch/>
        </p:blipFill>
        <p:spPr bwMode="auto">
          <a:xfrm>
            <a:off x="528923" y="3150464"/>
            <a:ext cx="4325549" cy="16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" name="CaixaDeTexto 6173"/>
          <p:cNvSpPr txBox="1"/>
          <p:nvPr/>
        </p:nvSpPr>
        <p:spPr>
          <a:xfrm>
            <a:off x="2182326" y="3188060"/>
            <a:ext cx="1018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</a:rPr>
              <a:t>X</a:t>
            </a:r>
            <a:endParaRPr lang="pt-B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08876" y="2828835"/>
            <a:ext cx="5726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Chapter</a:t>
            </a:r>
            <a:r>
              <a:rPr lang="pt-BR" sz="7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7200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endParaRPr lang="pt-BR" sz="72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23765" y="4029163"/>
            <a:ext cx="3496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¨VOLTAS E IDAS¨</a:t>
            </a:r>
            <a:endParaRPr lang="pt-BR" sz="32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56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7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740128" y="6237312"/>
            <a:ext cx="3650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De Novo... Onde eu Estou?</a:t>
            </a:r>
            <a:endParaRPr lang="pt-BR" sz="2000" dirty="0">
              <a:solidFill>
                <a:schemeClr val="bg1"/>
              </a:solidFill>
              <a:latin typeface="Antique Ol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5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895619" y="6134524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Tá Tudo escuro Também</a:t>
            </a:r>
          </a:p>
        </p:txBody>
      </p:sp>
    </p:spTree>
    <p:extLst>
      <p:ext uri="{BB962C8B-B14F-4D97-AF65-F5344CB8AC3E}">
        <p14:creationId xmlns:p14="http://schemas.microsoft.com/office/powerpoint/2010/main" val="20022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940996" y="5980074"/>
            <a:ext cx="524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Tenho Que </a:t>
            </a:r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Achar</a:t>
            </a:r>
            <a:r>
              <a:rPr lang="pt-BR" sz="2000" dirty="0" smtClean="0">
                <a:solidFill>
                  <a:schemeClr val="bg1"/>
                </a:solidFill>
              </a:rPr>
              <a:t> um Jeito de Sair desse  Lugar!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025505" cy="31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09" y="2652682"/>
            <a:ext cx="4176463" cy="65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38672" y="6093296"/>
            <a:ext cx="206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Que Lugar é Esse?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 bwMode="auto">
          <a:xfrm>
            <a:off x="0" y="0"/>
            <a:ext cx="916311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83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5" action="ppaction://hlinksldjump"/>
          </p:cNvPr>
          <p:cNvSpPr/>
          <p:nvPr/>
        </p:nvSpPr>
        <p:spPr>
          <a:xfrm>
            <a:off x="3835031" y="1988840"/>
            <a:ext cx="1512168" cy="3979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9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>
            <a:hlinkClick r:id="rId3" action="ppaction://hlinksldjump"/>
          </p:cNvPr>
          <p:cNvSpPr/>
          <p:nvPr/>
        </p:nvSpPr>
        <p:spPr>
          <a:xfrm>
            <a:off x="143508" y="244205"/>
            <a:ext cx="64807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ESC</a:t>
            </a:r>
            <a:endParaRPr lang="pt-BR" dirty="0"/>
          </a:p>
        </p:txBody>
      </p:sp>
      <p:sp>
        <p:nvSpPr>
          <p:cNvPr id="3" name="Arredondar Retângulo no Mesmo Canto Lateral 2"/>
          <p:cNvSpPr/>
          <p:nvPr/>
        </p:nvSpPr>
        <p:spPr>
          <a:xfrm>
            <a:off x="349850" y="4437112"/>
            <a:ext cx="3229508" cy="2420888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Chapters</a:t>
            </a:r>
            <a:r>
              <a:rPr lang="pt-BR" dirty="0" smtClean="0"/>
              <a:t>: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Chapter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One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Chapter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Two</a:t>
            </a:r>
            <a:endParaRPr lang="pt-BR" dirty="0" smtClean="0">
              <a:solidFill>
                <a:srgbClr val="FF0000"/>
              </a:solidFill>
            </a:endParaRPr>
          </a:p>
          <a:p>
            <a:pPr algn="ctr"/>
            <a:r>
              <a:rPr lang="pt-BR" dirty="0" err="1" smtClean="0"/>
              <a:t>Chapter</a:t>
            </a:r>
            <a:r>
              <a:rPr lang="pt-BR" dirty="0" smtClean="0"/>
              <a:t> </a:t>
            </a:r>
            <a:r>
              <a:rPr lang="pt-BR" dirty="0" err="1" smtClean="0"/>
              <a:t>Tree</a:t>
            </a:r>
            <a:endParaRPr lang="pt-BR" dirty="0" smtClean="0"/>
          </a:p>
          <a:p>
            <a:pPr algn="ctr"/>
            <a:r>
              <a:rPr lang="pt-BR" dirty="0" err="1" smtClean="0"/>
              <a:t>Chapter</a:t>
            </a:r>
            <a:r>
              <a:rPr lang="pt-BR" dirty="0" smtClean="0"/>
              <a:t> Four</a:t>
            </a:r>
          </a:p>
          <a:p>
            <a:pPr algn="ctr"/>
            <a:r>
              <a:rPr lang="pt-BR" dirty="0" err="1" smtClean="0"/>
              <a:t>Chapter</a:t>
            </a:r>
            <a:r>
              <a:rPr lang="pt-BR" dirty="0" smtClean="0"/>
              <a:t> Five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20072" y="244205"/>
            <a:ext cx="2232248" cy="66137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5196670" y="2492896"/>
            <a:ext cx="220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 smtClean="0">
                <a:solidFill>
                  <a:schemeClr val="bg1"/>
                </a:solidFill>
                <a:latin typeface="Antique Olive" pitchFamily="34" charset="0"/>
              </a:rPr>
              <a:t>Opições</a:t>
            </a:r>
            <a:endParaRPr lang="pt-BR" sz="3600" dirty="0">
              <a:solidFill>
                <a:schemeClr val="bg1"/>
              </a:solidFill>
              <a:latin typeface="Antique Olive" pitchFamily="34" charset="0"/>
            </a:endParaRPr>
          </a:p>
        </p:txBody>
      </p:sp>
      <p:sp>
        <p:nvSpPr>
          <p:cNvPr id="7" name="CaixaDeTexto 6">
            <a:hlinkClick r:id="rId5" action="ppaction://hlinksldjump"/>
          </p:cNvPr>
          <p:cNvSpPr txBox="1"/>
          <p:nvPr/>
        </p:nvSpPr>
        <p:spPr>
          <a:xfrm>
            <a:off x="5766168" y="3429000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Antique Olive" pitchFamily="34" charset="0"/>
              </a:rPr>
              <a:t>Sair</a:t>
            </a:r>
            <a:endParaRPr lang="pt-BR" sz="4000" dirty="0">
              <a:solidFill>
                <a:schemeClr val="bg1"/>
              </a:solidFill>
              <a:latin typeface="Antique Oliv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112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08967" y="4293096"/>
            <a:ext cx="1999337" cy="2376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OBIJETIVO</a:t>
            </a:r>
          </a:p>
          <a:p>
            <a:pPr algn="ctr"/>
            <a:r>
              <a:rPr lang="pt-BR" sz="2400" dirty="0" smtClean="0">
                <a:latin typeface="Antique Olive" pitchFamily="34" charset="0"/>
                <a:cs typeface="Aharoni" panose="02010803020104030203" pitchFamily="2" charset="-79"/>
              </a:rPr>
              <a:t>Achar uma Nova </a:t>
            </a:r>
            <a:r>
              <a:rPr lang="pt-BR" sz="2400" dirty="0" err="1" smtClean="0">
                <a:latin typeface="Antique Olive" pitchFamily="34" charset="0"/>
                <a:cs typeface="Aharoni" panose="02010803020104030203" pitchFamily="2" charset="-79"/>
              </a:rPr>
              <a:t>Saida</a:t>
            </a:r>
            <a:r>
              <a:rPr lang="pt-BR" sz="2400" dirty="0" smtClean="0">
                <a:latin typeface="Antique Olive" pitchFamily="34" charset="0"/>
                <a:cs typeface="Aharoni" panose="02010803020104030203" pitchFamily="2" charset="-79"/>
              </a:rPr>
              <a:t>.</a:t>
            </a:r>
          </a:p>
          <a:p>
            <a:pPr algn="ctr"/>
            <a:endParaRPr lang="pt-B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pt-BR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pt-B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4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84" y="0"/>
            <a:ext cx="915738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1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668344" y="2514600"/>
            <a:ext cx="129614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 bwMode="auto">
          <a:xfrm>
            <a:off x="-27710" y="0"/>
            <a:ext cx="9171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668344" y="2514600"/>
            <a:ext cx="129614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 bwMode="auto">
          <a:xfrm>
            <a:off x="-27710" y="0"/>
            <a:ext cx="9171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683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668344" y="2514600"/>
            <a:ext cx="129614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 bwMode="auto">
          <a:xfrm>
            <a:off x="-27710" y="0"/>
            <a:ext cx="9171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683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932040" y="101898"/>
            <a:ext cx="2016224" cy="6756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29" y="603453"/>
            <a:ext cx="1652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72" y="2262390"/>
            <a:ext cx="24257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77" y="2895600"/>
            <a:ext cx="1530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036775" y="3818442"/>
            <a:ext cx="1767473" cy="2922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OBJETIVO:</a:t>
            </a:r>
          </a:p>
          <a:p>
            <a:pPr algn="ctr"/>
            <a:r>
              <a:rPr lang="pt-BR" sz="2400" dirty="0" smtClean="0">
                <a:latin typeface="Antique Olive" pitchFamily="34" charset="0"/>
                <a:cs typeface="Aharoni" panose="02010803020104030203" pitchFamily="2" charset="-79"/>
              </a:rPr>
              <a:t>Ache um </a:t>
            </a:r>
            <a:endParaRPr lang="pt-BR" sz="2400" dirty="0">
              <a:latin typeface="Antique Olive" pitchFamily="34" charset="0"/>
              <a:cs typeface="Aharoni" panose="02010803020104030203" pitchFamily="2" charset="-79"/>
            </a:endParaRPr>
          </a:p>
          <a:p>
            <a:pPr algn="ctr"/>
            <a:r>
              <a:rPr lang="pt-BR" sz="2400" dirty="0" smtClean="0">
                <a:latin typeface="Antique Olive" pitchFamily="34" charset="0"/>
                <a:cs typeface="Aharoni" panose="02010803020104030203" pitchFamily="2" charset="-79"/>
              </a:rPr>
              <a:t>Jeito de</a:t>
            </a:r>
          </a:p>
          <a:p>
            <a:pPr algn="ctr"/>
            <a:r>
              <a:rPr lang="pt-BR" sz="2400" dirty="0" smtClean="0">
                <a:latin typeface="Antique Olive" pitchFamily="34" charset="0"/>
                <a:cs typeface="Aharoni" panose="02010803020104030203" pitchFamily="2" charset="-79"/>
              </a:rPr>
              <a:t>Sair.</a:t>
            </a:r>
            <a:endParaRPr lang="pt-BR" sz="2400" dirty="0">
              <a:latin typeface="Antique Olive" pitchFamily="34" charset="0"/>
              <a:cs typeface="Aharoni" panose="02010803020104030203" pitchFamily="2" charset="-79"/>
            </a:endParaRPr>
          </a:p>
          <a:p>
            <a:pPr algn="ctr"/>
            <a:endParaRPr lang="pt-BR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pt-B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pt-BR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9" y="4437112"/>
            <a:ext cx="33416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668344" y="2514600"/>
            <a:ext cx="129614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9226" y="18404"/>
            <a:ext cx="9153226" cy="6839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2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668344" y="2514600"/>
            <a:ext cx="129614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9226" y="18404"/>
            <a:ext cx="9153226" cy="6839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179026" y="5877272"/>
            <a:ext cx="282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           Alice </a:t>
            </a:r>
            <a:r>
              <a:rPr lang="pt-BR" sz="2000" dirty="0" err="1" smtClean="0">
                <a:solidFill>
                  <a:schemeClr val="bg1"/>
                </a:solidFill>
                <a:latin typeface="Antique Olive" pitchFamily="34" charset="0"/>
              </a:rPr>
              <a:t>Anjel</a:t>
            </a:r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: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Olá Meu Bom Rapaz!</a:t>
            </a:r>
          </a:p>
        </p:txBody>
      </p:sp>
    </p:spTree>
    <p:extLst>
      <p:ext uri="{BB962C8B-B14F-4D97-AF65-F5344CB8AC3E}">
        <p14:creationId xmlns:p14="http://schemas.microsoft.com/office/powerpoint/2010/main" val="26393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668344" y="2514600"/>
            <a:ext cx="129614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9226" y="18404"/>
            <a:ext cx="9153226" cy="6839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4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7598" y="836712"/>
            <a:ext cx="78088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Final do</a:t>
            </a:r>
            <a:r>
              <a:rPr lang="pt-BR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6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Chapter</a:t>
            </a:r>
            <a:endParaRPr lang="pt-BR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836712"/>
            <a:ext cx="4100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Creditos</a:t>
            </a:r>
            <a:endParaRPr lang="pt-BR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54442" y="692696"/>
            <a:ext cx="32351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err="1" smtClean="0">
                <a:solidFill>
                  <a:schemeClr val="bg1"/>
                </a:solidFill>
              </a:rPr>
              <a:t>Chapters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16963" y="2071942"/>
            <a:ext cx="31336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Chapter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One</a:t>
            </a:r>
            <a:r>
              <a:rPr lang="pt-BR" sz="2000" dirty="0" smtClean="0">
                <a:solidFill>
                  <a:schemeClr val="bg1"/>
                </a:solidFill>
              </a:rPr>
              <a:t>: </a:t>
            </a:r>
            <a:r>
              <a:rPr lang="pt-BR" sz="2000" dirty="0" err="1" smtClean="0">
                <a:solidFill>
                  <a:schemeClr val="bg1"/>
                </a:solidFill>
              </a:rPr>
              <a:t>Aminésia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err="1" smtClean="0">
                <a:solidFill>
                  <a:schemeClr val="bg1"/>
                </a:solidFill>
              </a:rPr>
              <a:t>Chapter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Two</a:t>
            </a:r>
            <a:r>
              <a:rPr lang="pt-BR" sz="2000" dirty="0" smtClean="0">
                <a:solidFill>
                  <a:schemeClr val="bg1"/>
                </a:solidFill>
              </a:rPr>
              <a:t>: </a:t>
            </a:r>
            <a:r>
              <a:rPr lang="pt-BR" sz="2000" dirty="0" smtClean="0">
                <a:solidFill>
                  <a:schemeClr val="bg1"/>
                </a:solidFill>
              </a:rPr>
              <a:t>¨Voltas e Idas¨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err="1" smtClean="0">
                <a:solidFill>
                  <a:schemeClr val="bg1"/>
                </a:solidFill>
              </a:rPr>
              <a:t>Chapter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Tree</a:t>
            </a:r>
            <a:r>
              <a:rPr lang="pt-BR" sz="2000" dirty="0" smtClean="0">
                <a:solidFill>
                  <a:schemeClr val="bg1"/>
                </a:solidFill>
              </a:rPr>
              <a:t>: </a:t>
            </a:r>
            <a:r>
              <a:rPr lang="pt-BR" sz="2000" dirty="0" smtClean="0">
                <a:solidFill>
                  <a:schemeClr val="bg1"/>
                </a:solidFill>
              </a:rPr>
              <a:t>Em Breve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err="1" smtClean="0">
                <a:solidFill>
                  <a:schemeClr val="bg1"/>
                </a:solidFill>
              </a:rPr>
              <a:t>Chapter</a:t>
            </a:r>
            <a:r>
              <a:rPr lang="pt-BR" sz="2000" dirty="0" smtClean="0">
                <a:solidFill>
                  <a:schemeClr val="bg1"/>
                </a:solidFill>
              </a:rPr>
              <a:t> Four: </a:t>
            </a:r>
            <a:r>
              <a:rPr lang="pt-BR" sz="2000" dirty="0" smtClean="0">
                <a:solidFill>
                  <a:schemeClr val="bg1"/>
                </a:solidFill>
              </a:rPr>
              <a:t>Em Breve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err="1" smtClean="0">
                <a:solidFill>
                  <a:schemeClr val="bg1"/>
                </a:solidFill>
              </a:rPr>
              <a:t>Chapter</a:t>
            </a:r>
            <a:r>
              <a:rPr lang="pt-BR" sz="2000" dirty="0" smtClean="0">
                <a:solidFill>
                  <a:schemeClr val="bg1"/>
                </a:solidFill>
              </a:rPr>
              <a:t> Five: </a:t>
            </a:r>
            <a:r>
              <a:rPr lang="pt-BR" sz="2000" dirty="0" smtClean="0">
                <a:solidFill>
                  <a:schemeClr val="bg1"/>
                </a:solidFill>
              </a:rPr>
              <a:t>Em Breve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06" y="-5502"/>
            <a:ext cx="19637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254414"/>
            <a:ext cx="32194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" y="2420888"/>
            <a:ext cx="43957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3" y="3634649"/>
            <a:ext cx="30972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92080" y="2699884"/>
            <a:ext cx="3335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err="1" smtClean="0">
                <a:solidFill>
                  <a:schemeClr val="bg1"/>
                </a:solidFill>
              </a:rPr>
              <a:t>Chapter</a:t>
            </a:r>
            <a:r>
              <a:rPr lang="pt-BR" sz="6600" dirty="0">
                <a:solidFill>
                  <a:schemeClr val="bg1"/>
                </a:solidFill>
              </a:rPr>
              <a:t> </a:t>
            </a:r>
            <a:r>
              <a:rPr lang="pt-BR" sz="6600" dirty="0" err="1" smtClean="0">
                <a:solidFill>
                  <a:schemeClr val="bg1"/>
                </a:solidFill>
              </a:rPr>
              <a:t>Two</a:t>
            </a:r>
            <a:r>
              <a:rPr lang="pt-BR" sz="6600" dirty="0" smtClean="0">
                <a:solidFill>
                  <a:schemeClr val="bg1"/>
                </a:solidFill>
              </a:rPr>
              <a:t> 3D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15608" y="4582223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theMeatly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Mike </a:t>
            </a:r>
            <a:r>
              <a:rPr lang="pt-BR" sz="2000" dirty="0" err="1" smtClean="0">
                <a:solidFill>
                  <a:schemeClr val="bg1"/>
                </a:solidFill>
              </a:rPr>
              <a:t>Moody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H.D.R </a:t>
            </a:r>
            <a:r>
              <a:rPr lang="pt-BR" sz="2000" dirty="0" err="1" smtClean="0">
                <a:solidFill>
                  <a:schemeClr val="bg1"/>
                </a:solidFill>
              </a:rPr>
              <a:t>Studios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Murilo S.P</a:t>
            </a:r>
          </a:p>
          <a:p>
            <a:r>
              <a:rPr lang="pt-BR" sz="2000" dirty="0" err="1" smtClean="0">
                <a:solidFill>
                  <a:schemeClr val="bg1"/>
                </a:solidFill>
              </a:rPr>
              <a:t>Alisom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Boss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err="1" smtClean="0">
                <a:solidFill>
                  <a:schemeClr val="bg1"/>
                </a:solidFill>
              </a:rPr>
              <a:t>Jhonata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Boss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err="1" smtClean="0">
                <a:solidFill>
                  <a:schemeClr val="bg1"/>
                </a:solidFill>
              </a:rPr>
              <a:t>Hellyntom</a:t>
            </a:r>
            <a:r>
              <a:rPr lang="pt-BR" sz="2000" dirty="0" smtClean="0">
                <a:solidFill>
                  <a:schemeClr val="bg1"/>
                </a:solidFill>
              </a:rPr>
              <a:t> Illis</a:t>
            </a:r>
          </a:p>
        </p:txBody>
      </p:sp>
    </p:spTree>
    <p:extLst>
      <p:ext uri="{BB962C8B-B14F-4D97-AF65-F5344CB8AC3E}">
        <p14:creationId xmlns:p14="http://schemas.microsoft.com/office/powerpoint/2010/main" val="20431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4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58644" y="2132856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VentriGames</a:t>
            </a:r>
            <a:endParaRPr lang="pt-BR" sz="7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03848" y="3333185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err="1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Studios</a:t>
            </a:r>
            <a:endParaRPr lang="pt-BR" sz="6600" dirty="0">
              <a:solidFill>
                <a:schemeClr val="bg1">
                  <a:lumMod val="6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95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-272604"/>
            <a:ext cx="4108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8" y="758825"/>
            <a:ext cx="29321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72605"/>
            <a:ext cx="48037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22193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57014" y="3637298"/>
            <a:ext cx="2369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</a:rPr>
              <a:t>Motor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051" y="4696981"/>
            <a:ext cx="3029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Microsoft PowerPoint 2010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680" y="6112753"/>
            <a:ext cx="912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Imagens Originais Por </a:t>
            </a:r>
            <a:r>
              <a:rPr lang="pt-BR" sz="2000" dirty="0" err="1" smtClean="0">
                <a:solidFill>
                  <a:schemeClr val="bg1"/>
                </a:solidFill>
              </a:rPr>
              <a:t>theMeatly</a:t>
            </a:r>
            <a:r>
              <a:rPr lang="pt-BR" sz="2000" dirty="0" smtClean="0">
                <a:solidFill>
                  <a:schemeClr val="bg1"/>
                </a:solidFill>
              </a:rPr>
              <a:t> e Mike </a:t>
            </a:r>
            <a:r>
              <a:rPr lang="pt-BR" sz="2000" dirty="0" err="1" smtClean="0">
                <a:solidFill>
                  <a:schemeClr val="bg1"/>
                </a:solidFill>
              </a:rPr>
              <a:t>Moody</a:t>
            </a:r>
            <a:r>
              <a:rPr lang="pt-BR" sz="2000" dirty="0" smtClean="0">
                <a:solidFill>
                  <a:schemeClr val="bg1"/>
                </a:solidFill>
              </a:rPr>
              <a:t> ORIGINAIS. Todos os direitos                                                                                                               Reservados por </a:t>
            </a:r>
            <a:r>
              <a:rPr lang="pt-BR" sz="2000" dirty="0" err="1" smtClean="0">
                <a:solidFill>
                  <a:schemeClr val="bg1"/>
                </a:solidFill>
              </a:rPr>
              <a:t>theMeatly</a:t>
            </a:r>
            <a:r>
              <a:rPr lang="pt-BR" sz="2000" dirty="0" smtClean="0">
                <a:solidFill>
                  <a:schemeClr val="bg1"/>
                </a:solidFill>
              </a:rPr>
              <a:t> 2018 ©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14537" y="332656"/>
            <a:ext cx="67970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Em Breve,</a:t>
            </a:r>
          </a:p>
          <a:p>
            <a:r>
              <a:rPr lang="pt-BR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6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Chapter</a:t>
            </a:r>
            <a:r>
              <a:rPr lang="pt-BR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6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Tree</a:t>
            </a:r>
            <a:r>
              <a:rPr lang="pt-BR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pt-BR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71" y="4365104"/>
            <a:ext cx="9650413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7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6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85" y="1639069"/>
            <a:ext cx="636419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6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592"/>
            <a:ext cx="9144000" cy="68414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192"/>
            <a:ext cx="4653334" cy="1871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7" y="1662471"/>
            <a:ext cx="71516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>
            <a:hlinkClick r:id="rId7" action="ppaction://hlinksldjump"/>
          </p:cNvPr>
          <p:cNvSpPr/>
          <p:nvPr/>
        </p:nvSpPr>
        <p:spPr>
          <a:xfrm>
            <a:off x="4788024" y="4344908"/>
            <a:ext cx="201622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Opições</a:t>
            </a:r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do Game</a:t>
            </a:r>
            <a:endParaRPr lang="pt-B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 de cantos arredondados 4">
            <a:hlinkClick r:id="" action="ppaction://hlinkshowjump?jump=endshow"/>
          </p:cNvPr>
          <p:cNvSpPr/>
          <p:nvPr/>
        </p:nvSpPr>
        <p:spPr>
          <a:xfrm>
            <a:off x="4788024" y="5373216"/>
            <a:ext cx="201622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Sair do Jogo</a:t>
            </a:r>
            <a:endParaRPr lang="pt-B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49066" y="645789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Vl. 1.0.0.2</a:t>
            </a:r>
            <a:endParaRPr lang="pt-BR" sz="2000" dirty="0">
              <a:solidFill>
                <a:schemeClr val="bg1"/>
              </a:solidFill>
              <a:latin typeface="Antique Olive" pitchFamily="34" charset="0"/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00" y="1811288"/>
            <a:ext cx="609600" cy="609600"/>
          </a:xfrm>
          <a:prstGeom prst="rect">
            <a:avLst/>
          </a:prstGeom>
        </p:spPr>
      </p:pic>
      <p:sp>
        <p:nvSpPr>
          <p:cNvPr id="9" name="Retângulo de cantos arredondados 8">
            <a:hlinkClick r:id="rId9" action="ppaction://hlinksldjump"/>
          </p:cNvPr>
          <p:cNvSpPr/>
          <p:nvPr/>
        </p:nvSpPr>
        <p:spPr>
          <a:xfrm>
            <a:off x="4788024" y="3284984"/>
            <a:ext cx="201622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Entrar no Game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8" y="2911409"/>
            <a:ext cx="2448272" cy="24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176979" y="5259308"/>
            <a:ext cx="2409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Chapter</a:t>
            </a:r>
            <a:endParaRPr lang="pt-B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pt-BR" sz="4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r>
              <a:rPr lang="pt-B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Two</a:t>
            </a:r>
            <a:endParaRPr lang="pt-BR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592"/>
            <a:ext cx="9144000" cy="68414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>
            <a:hlinkClick r:id="rId4" action="ppaction://hlinksldjump"/>
          </p:cNvPr>
          <p:cNvSpPr/>
          <p:nvPr/>
        </p:nvSpPr>
        <p:spPr>
          <a:xfrm>
            <a:off x="5419585" y="3212976"/>
            <a:ext cx="352839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Novo Jogo Para </a:t>
            </a:r>
            <a:r>
              <a:rPr lang="pt-BR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Chapter</a:t>
            </a:r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2</a:t>
            </a:r>
            <a:endParaRPr lang="pt-B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 de cantos arredondados 4">
            <a:hlinkClick r:id="rId5" action="ppaction://hlinksldjump"/>
          </p:cNvPr>
          <p:cNvSpPr/>
          <p:nvPr/>
        </p:nvSpPr>
        <p:spPr>
          <a:xfrm>
            <a:off x="5436096" y="5463827"/>
            <a:ext cx="352839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Voltar Para o Menu Principal</a:t>
            </a:r>
            <a:endParaRPr lang="pt-B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49066" y="645789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ntique Olive" pitchFamily="34" charset="0"/>
              </a:rPr>
              <a:t>Vl. 1.0.0.2</a:t>
            </a:r>
            <a:endParaRPr lang="pt-BR" sz="2000" dirty="0">
              <a:solidFill>
                <a:schemeClr val="bg1"/>
              </a:solidFill>
              <a:latin typeface="Antique Olive" pitchFamily="34" charset="0"/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1811288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528392" cy="354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5436095" y="4268504"/>
            <a:ext cx="352839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Ver Todos os </a:t>
            </a:r>
            <a:r>
              <a:rPr lang="pt-BR" dirty="0" err="1" smtClean="0">
                <a:latin typeface="Arial Black" panose="020B0A04020102020204" pitchFamily="34" charset="0"/>
              </a:rPr>
              <a:t>Chapters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2849" y="0"/>
            <a:ext cx="9144000" cy="6841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5" y="88201"/>
            <a:ext cx="4167495" cy="16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8" y="1566255"/>
            <a:ext cx="3492388" cy="86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>
            <a:hlinkClick r:id="rId6" action="ppaction://hlinksldjump"/>
          </p:cNvPr>
          <p:cNvSpPr/>
          <p:nvPr/>
        </p:nvSpPr>
        <p:spPr>
          <a:xfrm>
            <a:off x="2627784" y="5805264"/>
            <a:ext cx="352839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Voltar Para o Menu Principal</a:t>
            </a:r>
            <a:endParaRPr lang="pt-B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4015" y="1811288"/>
            <a:ext cx="609600" cy="609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56176" y="260648"/>
            <a:ext cx="122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Volume:</a:t>
            </a:r>
            <a:endParaRPr lang="pt-BR" sz="24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25698" y="2276872"/>
            <a:ext cx="46623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292080" y="815008"/>
            <a:ext cx="3274384" cy="547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292080" y="815008"/>
            <a:ext cx="2842336" cy="547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>
            <a:off x="125698" y="-99392"/>
            <a:ext cx="0" cy="2423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" y="1995"/>
            <a:ext cx="4662326" cy="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52" name="Conector reto 6151"/>
          <p:cNvCxnSpPr/>
          <p:nvPr/>
        </p:nvCxnSpPr>
        <p:spPr>
          <a:xfrm>
            <a:off x="4788024" y="61118"/>
            <a:ext cx="0" cy="226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5" name="CaixaDeTexto 6154"/>
          <p:cNvSpPr txBox="1"/>
          <p:nvPr/>
        </p:nvSpPr>
        <p:spPr>
          <a:xfrm>
            <a:off x="1467103" y="2432956"/>
            <a:ext cx="197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Controles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6156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0"/>
          <a:stretch/>
        </p:blipFill>
        <p:spPr bwMode="auto">
          <a:xfrm>
            <a:off x="2322679" y="3287082"/>
            <a:ext cx="1743550" cy="236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CaixaDeTexto 6156"/>
          <p:cNvSpPr txBox="1"/>
          <p:nvPr/>
        </p:nvSpPr>
        <p:spPr>
          <a:xfrm>
            <a:off x="744418" y="3129806"/>
            <a:ext cx="130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Fazer Tudo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6159" name="Conector reto 6158"/>
          <p:cNvCxnSpPr/>
          <p:nvPr/>
        </p:nvCxnSpPr>
        <p:spPr>
          <a:xfrm>
            <a:off x="1830599" y="3519865"/>
            <a:ext cx="657653" cy="4182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64" name="CaixaDeTexto 6163"/>
          <p:cNvSpPr txBox="1"/>
          <p:nvPr/>
        </p:nvSpPr>
        <p:spPr>
          <a:xfrm>
            <a:off x="3834971" y="2713327"/>
            <a:ext cx="1474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Opições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Avançadas e</a:t>
            </a:r>
          </a:p>
          <a:p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    ajuda</a:t>
            </a:r>
          </a:p>
        </p:txBody>
      </p:sp>
      <p:cxnSp>
        <p:nvCxnSpPr>
          <p:cNvPr id="6166" name="Conector reto 6165"/>
          <p:cNvCxnSpPr/>
          <p:nvPr/>
        </p:nvCxnSpPr>
        <p:spPr>
          <a:xfrm flipH="1">
            <a:off x="3596673" y="3420704"/>
            <a:ext cx="422348" cy="6863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50" y="2681584"/>
            <a:ext cx="2503444" cy="25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2849" y="0"/>
            <a:ext cx="9144000" cy="6841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5" y="88201"/>
            <a:ext cx="4167495" cy="16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8" y="1566255"/>
            <a:ext cx="3492388" cy="86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>
            <a:hlinkClick r:id="rId6" action="ppaction://hlinksldjump"/>
          </p:cNvPr>
          <p:cNvSpPr/>
          <p:nvPr/>
        </p:nvSpPr>
        <p:spPr>
          <a:xfrm>
            <a:off x="2627784" y="5805264"/>
            <a:ext cx="352839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Voltar Para o Jogo</a:t>
            </a:r>
            <a:endParaRPr lang="pt-B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4015" y="1811288"/>
            <a:ext cx="609600" cy="609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56176" y="260648"/>
            <a:ext cx="122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Volume:</a:t>
            </a:r>
            <a:endParaRPr lang="pt-BR" sz="24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25698" y="2276872"/>
            <a:ext cx="46623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292080" y="815008"/>
            <a:ext cx="3274384" cy="547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292080" y="815008"/>
            <a:ext cx="2842336" cy="547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>
            <a:off x="125698" y="-99392"/>
            <a:ext cx="0" cy="2423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" y="1995"/>
            <a:ext cx="4662326" cy="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52" name="Conector reto 6151"/>
          <p:cNvCxnSpPr/>
          <p:nvPr/>
        </p:nvCxnSpPr>
        <p:spPr>
          <a:xfrm>
            <a:off x="4788024" y="61118"/>
            <a:ext cx="0" cy="226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5" name="CaixaDeTexto 6154"/>
          <p:cNvSpPr txBox="1"/>
          <p:nvPr/>
        </p:nvSpPr>
        <p:spPr>
          <a:xfrm>
            <a:off x="5722661" y="2324028"/>
            <a:ext cx="197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Controles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6156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0"/>
          <a:stretch/>
        </p:blipFill>
        <p:spPr bwMode="auto">
          <a:xfrm>
            <a:off x="6123479" y="3392687"/>
            <a:ext cx="1743550" cy="236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CaixaDeTexto 6156"/>
          <p:cNvSpPr txBox="1"/>
          <p:nvPr/>
        </p:nvSpPr>
        <p:spPr>
          <a:xfrm>
            <a:off x="5051264" y="3420704"/>
            <a:ext cx="130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Fazer Tudo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6159" name="Conector reto 6158"/>
          <p:cNvCxnSpPr/>
          <p:nvPr/>
        </p:nvCxnSpPr>
        <p:spPr>
          <a:xfrm>
            <a:off x="5940152" y="3717032"/>
            <a:ext cx="657653" cy="4182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64" name="CaixaDeTexto 6163"/>
          <p:cNvSpPr txBox="1"/>
          <p:nvPr/>
        </p:nvSpPr>
        <p:spPr>
          <a:xfrm>
            <a:off x="7573675" y="2868959"/>
            <a:ext cx="1474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Opições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Avançadas e</a:t>
            </a:r>
          </a:p>
          <a:p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    ajuda</a:t>
            </a:r>
          </a:p>
        </p:txBody>
      </p:sp>
      <p:cxnSp>
        <p:nvCxnSpPr>
          <p:cNvPr id="6166" name="Conector reto 6165"/>
          <p:cNvCxnSpPr/>
          <p:nvPr/>
        </p:nvCxnSpPr>
        <p:spPr>
          <a:xfrm flipH="1">
            <a:off x="7382067" y="3535698"/>
            <a:ext cx="422348" cy="6863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83" y="2670444"/>
            <a:ext cx="250507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224</Words>
  <Application>Microsoft Office PowerPoint</Application>
  <PresentationFormat>Apresentação na tela (4:3)</PresentationFormat>
  <Paragraphs>81</Paragraphs>
  <Slides>45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Natanael</dc:creator>
  <cp:lastModifiedBy>Natanael</cp:lastModifiedBy>
  <cp:revision>48</cp:revision>
  <dcterms:created xsi:type="dcterms:W3CDTF">2018-02-06T23:24:31Z</dcterms:created>
  <dcterms:modified xsi:type="dcterms:W3CDTF">2018-05-09T19:06:36Z</dcterms:modified>
</cp:coreProperties>
</file>